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277" autoAdjust="0"/>
    <p:restoredTop sz="94660"/>
  </p:normalViewPr>
  <p:slideViewPr>
    <p:cSldViewPr>
      <p:cViewPr varScale="1">
        <p:scale>
          <a:sx n="69" d="100"/>
          <a:sy n="69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512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5125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126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5127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28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29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5130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5131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5132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5133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134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5135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36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37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38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39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0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1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2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3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4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5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6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7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8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49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0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1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2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3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4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5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6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7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8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59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0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1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2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3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4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5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6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7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8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69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70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grpSp>
                      <p:nvGrpSpPr>
                        <p:cNvPr id="5171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5172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3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4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5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6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7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8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79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80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81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82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5183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5184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85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86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87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88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89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0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1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2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3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4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5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6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7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8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99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0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1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2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3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4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5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6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7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8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09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0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1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2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3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4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5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6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7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8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19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52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52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2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52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5233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5234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5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6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7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8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9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40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5241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42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3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4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45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246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47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248" name="Rectangle 12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endParaRPr lang="en-US"/>
          </a:p>
        </p:txBody>
      </p:sp>
      <p:sp>
        <p:nvSpPr>
          <p:cNvPr id="5249" name="Rectangle 1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endParaRPr lang="en-US"/>
          </a:p>
        </p:txBody>
      </p:sp>
      <p:sp>
        <p:nvSpPr>
          <p:cNvPr id="5250" name="Rectangle 1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fld id="{FA99280F-091F-4174-A54A-0D00597649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EA14-5782-4D11-A1A1-489AA0D67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F6718-0740-4FBC-B1A8-D2A687961F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5BA74-6E66-4B32-BB93-9BD0F9DA9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5DA-43D4-45C1-8EE7-905CBC6E7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53CF3-BD50-4D5E-9D21-15BA9DE00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923AA-907B-42BF-B41B-525A39D02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55DAF-E5A9-4B17-A1EF-47FC879863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69857-AD2E-430A-96EF-5C28354CB7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C5DA9-47BD-42B0-9D39-8834383DE0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206C7-F92C-41CB-A806-5573B15BF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100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4101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102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4103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04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05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410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4107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108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09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4110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111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2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3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4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5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6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7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8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9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0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1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2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3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4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5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6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7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8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9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0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1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2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3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4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5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6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7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8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9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0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1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2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3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4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5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46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grpSp>
                      <p:nvGrpSpPr>
                        <p:cNvPr id="4147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4148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49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0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1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2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3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4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5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6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7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8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4159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416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6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7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8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9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4196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4197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98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199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4200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2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5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6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7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8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420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421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1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1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1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21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4217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19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5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0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21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222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223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224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4B82D8F-FE2E-4C91-B32D-5C46925253F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225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226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from 1480-1700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Jonathan (tornado)</a:t>
            </a:r>
          </a:p>
        </p:txBody>
      </p:sp>
      <p:pic>
        <p:nvPicPr>
          <p:cNvPr id="2052" name="Picture 4" descr="tornado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495800"/>
            <a:ext cx="3429000" cy="2362200"/>
          </a:xfrm>
          <a:prstGeom prst="rect">
            <a:avLst/>
          </a:prstGeom>
          <a:noFill/>
        </p:spPr>
      </p:pic>
      <p:pic>
        <p:nvPicPr>
          <p:cNvPr id="7" name="~PP377.WAV">
            <a:hlinkClick r:id="" action="ppaction://media"/>
          </p:cNvPr>
          <p:cNvPicPr>
            <a:picLocks noRot="1" noChangeAspect="1"/>
          </p:cNvPicPr>
          <p:nvPr>
            <a:wavAudioFile r:embed="rId2" name="~PP377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2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-4.34783E-6 C 0.00695 -0.01341 0.01407 -0.02798 0.02101 -0.04671 C 0.03993 -0.0999 0.04497 -0.15194 0.03108 -0.16003 C 0.01702 -0.16928 -0.01007 -0.13205 -0.02899 -0.07863 C -0.03906 -0.05064 -0.04496 -0.02405 -0.04705 -0.00393 C -0.05 0.01203 -0.05104 0.02799 -0.05104 0.04672 C -0.05104 0.10662 -0.03802 0.15611 -0.02291 0.15611 C -0.00798 0.15611 0.00504 0.10662 0.00504 0.04672 C 0.00504 0.01874 0.00209 -0.00809 -0.00295 -0.02659 C -0.00503 -0.04278 -0.01007 -0.05989 -0.01597 -0.07724 C -0.03593 -0.13205 -0.06302 -0.16928 -0.07708 -0.16003 C -0.09097 -0.15055 -0.08593 -0.0999 -0.06597 -0.04532 C -0.05798 -0.01988 -0.04705 0.00139 -0.03593 0.01596 C -0.02795 0.02938 -0.01892 0.0414 -0.00694 0.05343 C 0.029 0.09205 0.06493 0.10939 0.075 0.09344 C 0.08403 0.07725 0.06407 0.03331 0.02795 -0.00393 C 0.01302 -0.01988 -0.00295 -0.03191 -0.01597 -0.04 C -0.02795 -0.0481 -0.04305 -0.05457 -0.05902 -0.05874 C -0.10295 -0.07192 -0.14097 -0.06799 -0.14392 -0.04671 C -0.14791 -0.02659 -0.11493 -4.34783E-6 -0.071 0.01342 C -0.05104 0.01874 -0.03194 0.02128 -0.01701 0.01989 C -0.00399 0.01989 0.01007 0.01735 0.025 0.01342 C 0.06893 -4.34783E-6 0.10209 -0.02798 0.09792 -0.0481 C 0.09497 -0.06799 0.05695 -0.07331 0.01302 -0.05989 C -0.00798 -0.05342 -0.02708 -0.04394 -0.03993 -0.0333 C -0.05104 -0.02544 -0.06198 -0.01595 -0.07395 -0.00393 C -0.10902 0.03469 -0.13003 0.07725 -0.11996 0.09344 C -0.11093 0.10939 -0.07395 0.09205 -0.03906 0.05458 C -0.02205 0.03608 -0.00798 0.01735 -3.33333E-6 -4.34783E-6 Z " pathEditMode="fixed" rAng="0" ptsTypes="fffffffffffffffffffffffffffff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98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1480-1500 AD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1480 ad- Tartar army march into Russia </a:t>
            </a:r>
            <a:r>
              <a:rPr lang="en-US" dirty="0" smtClean="0"/>
              <a:t>and </a:t>
            </a:r>
            <a:r>
              <a:rPr lang="en-US" dirty="0"/>
              <a:t>demands tribute due 4 years prior.</a:t>
            </a:r>
          </a:p>
          <a:p>
            <a:r>
              <a:rPr lang="en-US" dirty="0"/>
              <a:t>1462-1505 ad- Ivan III has power. Greatly increased </a:t>
            </a:r>
            <a:r>
              <a:rPr lang="en-US" dirty="0" smtClean="0"/>
              <a:t>territory </a:t>
            </a:r>
            <a:r>
              <a:rPr lang="en-US" dirty="0"/>
              <a:t>of Russia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~PP1938.WAV">
            <a:hlinkClick r:id="" action="ppaction://media"/>
          </p:cNvPr>
          <p:cNvPicPr>
            <a:picLocks noRot="1" noChangeAspect="1"/>
          </p:cNvPicPr>
          <p:nvPr>
            <a:wavAudioFile r:embed="rId2" name="~PP1938.WAV"/>
          </p:nvPr>
        </p:nvPicPr>
        <p:blipFill>
          <a:blip r:embed="rId4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0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16</a:t>
            </a:r>
            <a:r>
              <a:rPr lang="en-US" baseline="30000"/>
              <a:t>th</a:t>
            </a:r>
            <a:r>
              <a:rPr lang="en-US"/>
              <a:t> century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/>
              <a:t>1553 ad- English reached north east Russia by sea</a:t>
            </a:r>
          </a:p>
          <a:p>
            <a:r>
              <a:rPr lang="en-US" dirty="0"/>
              <a:t>1533 ad- Ivan IV (Ivan the terrible) takes the throne</a:t>
            </a:r>
            <a:r>
              <a:rPr lang="en-US" dirty="0" smtClean="0"/>
              <a:t>. He was only 3 years old.</a:t>
            </a:r>
          </a:p>
        </p:txBody>
      </p:sp>
      <p:pic>
        <p:nvPicPr>
          <p:cNvPr id="6" name="Picture 5" descr="RUSSIAN Ivan_the_Terri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657600"/>
            <a:ext cx="2434376" cy="3047999"/>
          </a:xfrm>
          <a:prstGeom prst="rect">
            <a:avLst/>
          </a:prstGeom>
        </p:spPr>
      </p:pic>
      <p:pic>
        <p:nvPicPr>
          <p:cNvPr id="7" name="~PP270.WAV">
            <a:hlinkClick r:id="" action="ppaction://media"/>
          </p:cNvPr>
          <p:cNvPicPr>
            <a:picLocks noRot="1" noChangeAspect="1"/>
          </p:cNvPicPr>
          <p:nvPr>
            <a:wavAudioFile r:embed="rId1" name="~PP270.WAV"/>
          </p:nvPr>
        </p:nvPicPr>
        <p:blipFill>
          <a:blip r:embed="rId4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69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11"/>
</p:tagLst>
</file>

<file path=ppt/theme/theme1.xml><?xml version="1.0" encoding="utf-8"?>
<a:theme xmlns:a="http://schemas.openxmlformats.org/drawingml/2006/main" name="Satellite Dish">
  <a:themeElements>
    <a:clrScheme name="Satellite Dish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Satellite Dish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atellite Dish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tellite Dish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Satellite Dish</Template>
  <TotalTime>101</TotalTime>
  <Words>70</Words>
  <Application>Microsoft Office PowerPoint</Application>
  <PresentationFormat>On-screen Show (4:3)</PresentationFormat>
  <Paragraphs>8</Paragraphs>
  <Slides>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Satellite Dish</vt:lpstr>
      <vt:lpstr>History from 1480-1700</vt:lpstr>
      <vt:lpstr>1480-1500 AD</vt:lpstr>
      <vt:lpstr>16th century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</dc:creator>
  <cp:lastModifiedBy>jonathan</cp:lastModifiedBy>
  <cp:revision>7</cp:revision>
  <dcterms:created xsi:type="dcterms:W3CDTF">2010-12-14T20:46:55Z</dcterms:created>
  <dcterms:modified xsi:type="dcterms:W3CDTF">2010-12-14T22:48:59Z</dcterms:modified>
</cp:coreProperties>
</file>